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7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13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013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7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506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38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21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368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70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6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99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54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slide" Target="slide23.xml"/><Relationship Id="rId4" Type="http://schemas.openxmlformats.org/officeDocument/2006/relationships/image" Target="../media/image23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67FECD-6741-455C-999C-CE95C699E3D6}"/>
              </a:ext>
            </a:extLst>
          </p:cNvPr>
          <p:cNvSpPr txBox="1"/>
          <p:nvPr/>
        </p:nvSpPr>
        <p:spPr>
          <a:xfrm>
            <a:off x="5618921" y="118798"/>
            <a:ext cx="6573079" cy="3310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3600" b="1" dirty="0">
                <a:solidFill>
                  <a:schemeClr val="accent4">
                    <a:lumMod val="75000"/>
                  </a:schemeClr>
                </a:solidFill>
                <a:latin typeface="Miama Nueva" panose="02000603000000000000" pitchFamily="2" charset="-52"/>
              </a:rPr>
              <a:t>Інтерактивна розмальовка за твором Івана Франка «Фарбований Лис»</a:t>
            </a:r>
            <a:endParaRPr lang="ru-UA" sz="3600" b="1" dirty="0">
              <a:solidFill>
                <a:schemeClr val="accent4">
                  <a:lumMod val="75000"/>
                </a:schemeClr>
              </a:solidFill>
              <a:latin typeface="Miama Nueva" panose="02000603000000000000" pitchFamily="2" charset="-52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1029031-C771-48DC-8A7B-E4D9A5AB5604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09044" y="3676726"/>
            <a:ext cx="2531167" cy="2637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689CE7-B38F-4B26-A376-F204EBF149E8}"/>
              </a:ext>
            </a:extLst>
          </p:cNvPr>
          <p:cNvSpPr txBox="1"/>
          <p:nvPr/>
        </p:nvSpPr>
        <p:spPr>
          <a:xfrm>
            <a:off x="2160104" y="6211669"/>
            <a:ext cx="8825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latin typeface="Monotype Corsiva" panose="03010101010201010101" pitchFamily="66" charset="0"/>
              </a:rPr>
              <a:t>Автор: </a:t>
            </a:r>
            <a:r>
              <a:rPr lang="uk-UA" dirty="0" err="1">
                <a:latin typeface="Monotype Corsiva" panose="03010101010201010101" pitchFamily="66" charset="0"/>
              </a:rPr>
              <a:t>Двуреченська</a:t>
            </a:r>
            <a:r>
              <a:rPr lang="uk-UA" dirty="0">
                <a:latin typeface="Monotype Corsiva" panose="03010101010201010101" pitchFamily="66" charset="0"/>
              </a:rPr>
              <a:t> Марина Миколаївна, вчитель української мови та літератури</a:t>
            </a:r>
          </a:p>
          <a:p>
            <a:pPr algn="ctr"/>
            <a:r>
              <a:rPr lang="uk-UA" dirty="0">
                <a:latin typeface="Monotype Corsiva" panose="03010101010201010101" pitchFamily="66" charset="0"/>
              </a:rPr>
              <a:t> Смілянської спеціалізованої школи І-ІІІ ступенів №12</a:t>
            </a:r>
            <a:endParaRPr lang="ru-UA" dirty="0">
              <a:latin typeface="Monotype Corsiva" panose="03010101010201010101" pitchFamily="66" charset="0"/>
            </a:endParaRPr>
          </a:p>
        </p:txBody>
      </p:sp>
      <p:sp>
        <p:nvSpPr>
          <p:cNvPr id="3" name="TextBox 2">
            <a:hlinkClick r:id="rId4" action="ppaction://hlinksldjump" tooltip="Розпочати"/>
            <a:extLst>
              <a:ext uri="{FF2B5EF4-FFF2-40B4-BE49-F238E27FC236}">
                <a16:creationId xmlns:a16="http://schemas.microsoft.com/office/drawing/2014/main" id="{77494192-4FF5-4AFB-BEDC-D9217EC9AD5C}"/>
              </a:ext>
            </a:extLst>
          </p:cNvPr>
          <p:cNvSpPr txBox="1"/>
          <p:nvPr/>
        </p:nvSpPr>
        <p:spPr>
          <a:xfrm>
            <a:off x="4711146" y="4441567"/>
            <a:ext cx="3723861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Розпочати</a:t>
            </a:r>
            <a:endParaRPr lang="ru-UA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35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2"/>
            <a:ext cx="4497789" cy="60076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Хто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за словами Лиса, «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виліпив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небесної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глини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»?</a:t>
            </a:r>
            <a:b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3" action="ppaction://hlinksldjump" tooltip="Святий Миколай"/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447723" y="2336881"/>
            <a:ext cx="3949148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Святий</a:t>
            </a:r>
            <a:r>
              <a:rPr lang="ru-RU" sz="3200" b="1" dirty="0"/>
              <a:t> </a:t>
            </a:r>
            <a:r>
              <a:rPr lang="ru-RU" sz="3200" b="1" dirty="0" err="1"/>
              <a:t>Миколай</a:t>
            </a:r>
            <a:endParaRPr lang="ru-RU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447722" y="3363800"/>
            <a:ext cx="3949148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Святий</a:t>
            </a:r>
            <a:r>
              <a:rPr lang="ru-RU" sz="3200" b="1" dirty="0"/>
              <a:t> </a:t>
            </a:r>
            <a:r>
              <a:rPr lang="ru-RU" sz="3200" b="1" dirty="0" err="1"/>
              <a:t>Андрій</a:t>
            </a:r>
            <a:r>
              <a:rPr lang="ru-RU" sz="3200" b="1" dirty="0"/>
              <a:t> </a:t>
            </a:r>
            <a:endParaRPr lang="ru-UA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447722" y="4510936"/>
            <a:ext cx="3949148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Святий Петро 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7447722" y="5621411"/>
            <a:ext cx="3949148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Святий Михайло 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381803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2"/>
            <a:ext cx="4497788" cy="60076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поставились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лісові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мешканці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до нового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звіра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br>
              <a:rPr lang="ru-RU" sz="6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6720839" y="1651730"/>
            <a:ext cx="5111364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Впізнали</a:t>
            </a:r>
            <a:r>
              <a:rPr lang="ru-RU" sz="3200" b="1" dirty="0"/>
              <a:t> </a:t>
            </a:r>
            <a:r>
              <a:rPr lang="ru-RU" sz="3200" b="1" dirty="0" err="1"/>
              <a:t>його</a:t>
            </a:r>
            <a:r>
              <a:rPr lang="ru-RU" sz="3200" b="1" dirty="0"/>
              <a:t> та </a:t>
            </a:r>
            <a:r>
              <a:rPr lang="ru-RU" sz="3200" b="1" dirty="0" err="1"/>
              <a:t>прийняли</a:t>
            </a:r>
            <a:r>
              <a:rPr lang="ru-RU" sz="3200" b="1" dirty="0"/>
              <a:t> в родину</a:t>
            </a:r>
          </a:p>
        </p:txBody>
      </p:sp>
      <p:sp>
        <p:nvSpPr>
          <p:cNvPr id="8" name="TextBox 7">
            <a:hlinkClick r:id="rId3" action="ppaction://hlinksldjump" tooltip="Обрали його своїм царем"/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6734091" y="2896875"/>
            <a:ext cx="5111363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err="1"/>
              <a:t>Обрали</a:t>
            </a:r>
            <a:r>
              <a:rPr lang="ru-RU" sz="3600" b="1" dirty="0"/>
              <a:t> </a:t>
            </a:r>
            <a:r>
              <a:rPr lang="ru-RU" sz="3600" b="1" dirty="0" err="1"/>
              <a:t>його</a:t>
            </a:r>
            <a:r>
              <a:rPr lang="ru-RU" sz="3600" b="1" dirty="0"/>
              <a:t> </a:t>
            </a:r>
            <a:r>
              <a:rPr lang="ru-RU" sz="3600" b="1" dirty="0" err="1"/>
              <a:t>своїм</a:t>
            </a:r>
            <a:r>
              <a:rPr lang="ru-RU" sz="3600" b="1" dirty="0"/>
              <a:t> царем </a:t>
            </a:r>
            <a:endParaRPr lang="ru-UA" sz="60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6734090" y="4265131"/>
            <a:ext cx="5111364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Назавжди вигнали його з лісу 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6720839" y="5546377"/>
            <a:ext cx="5111364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Постійно глузували з нього 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219039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2"/>
            <a:ext cx="4497788" cy="60076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/>
              <a:t>Що</a:t>
            </a:r>
            <a:r>
              <a:rPr lang="ru-RU" sz="3200" b="1" dirty="0"/>
              <a:t> </a:t>
            </a:r>
            <a:r>
              <a:rPr lang="ru-RU" sz="3200" b="1" dirty="0" err="1"/>
              <a:t>трапилось</a:t>
            </a:r>
            <a:r>
              <a:rPr lang="ru-RU" sz="3200" b="1" dirty="0"/>
              <a:t> на </a:t>
            </a:r>
            <a:r>
              <a:rPr lang="ru-RU" sz="3200" b="1" dirty="0" err="1"/>
              <a:t>концерті</a:t>
            </a:r>
            <a:r>
              <a:rPr lang="ru-RU" sz="3200" b="1" dirty="0"/>
              <a:t>, </a:t>
            </a:r>
            <a:r>
              <a:rPr lang="ru-RU" sz="3200" b="1" dirty="0" err="1"/>
              <a:t>присвяченому</a:t>
            </a:r>
            <a:r>
              <a:rPr lang="ru-RU" sz="3200" b="1" dirty="0"/>
              <a:t> </a:t>
            </a:r>
            <a:r>
              <a:rPr lang="ru-RU" sz="3200" b="1" dirty="0" err="1"/>
              <a:t>роковинам</a:t>
            </a:r>
            <a:r>
              <a:rPr lang="ru-RU" sz="3200" b="1" dirty="0"/>
              <a:t> </a:t>
            </a:r>
            <a:r>
              <a:rPr lang="ru-RU" sz="3200" b="1" dirty="0" err="1"/>
              <a:t>царювання</a:t>
            </a:r>
            <a:r>
              <a:rPr lang="ru-RU" sz="3200" b="1" dirty="0"/>
              <a:t> Лиса?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5963479" y="1872417"/>
            <a:ext cx="5826982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Знайшовся</a:t>
            </a:r>
            <a:r>
              <a:rPr lang="ru-RU" sz="3200" b="1" dirty="0"/>
              <a:t> </a:t>
            </a:r>
            <a:r>
              <a:rPr lang="ru-RU" sz="3200" b="1" dirty="0" err="1"/>
              <a:t>інший</a:t>
            </a:r>
            <a:r>
              <a:rPr lang="ru-RU" sz="3200" b="1" dirty="0"/>
              <a:t> претендент на роль царя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5963479" y="3363800"/>
            <a:ext cx="5826982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Концерт минув </a:t>
            </a:r>
            <a:r>
              <a:rPr lang="ru-RU" sz="3200" b="1" dirty="0" err="1"/>
              <a:t>ідеально</a:t>
            </a:r>
            <a:r>
              <a:rPr lang="ru-RU" sz="3200" b="1" dirty="0"/>
              <a:t> </a:t>
            </a:r>
            <a:endParaRPr lang="ru-UA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hlinkClick r:id="rId3" action="ppaction://hlinksldjump" tooltip="Лис заспівав і звірі його впізнали"/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5963479" y="4311198"/>
            <a:ext cx="5826981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Лис заспівав і звірі його впізнали 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5963479" y="5569410"/>
            <a:ext cx="5826981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Звірі бойкотували концерт, бо були проти свого царя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138653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2"/>
            <a:ext cx="4497787" cy="60076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наслідки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для Лиса мало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викриття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обману?</a:t>
            </a: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5963479" y="1872417"/>
            <a:ext cx="5826982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Звірі</a:t>
            </a:r>
            <a:r>
              <a:rPr lang="ru-RU" sz="3200" b="1" dirty="0"/>
              <a:t> простили </a:t>
            </a:r>
            <a:r>
              <a:rPr lang="ru-RU" sz="3200" b="1" dirty="0" err="1"/>
              <a:t>його</a:t>
            </a:r>
            <a:r>
              <a:rPr lang="ru-RU" sz="3200" b="1" dirty="0"/>
              <a:t> та </a:t>
            </a:r>
            <a:r>
              <a:rPr lang="ru-RU" sz="3200" b="1" dirty="0" err="1"/>
              <a:t>залишили</a:t>
            </a:r>
            <a:r>
              <a:rPr lang="ru-RU" sz="3200" b="1" dirty="0"/>
              <a:t> </a:t>
            </a:r>
            <a:r>
              <a:rPr lang="ru-RU" sz="3200" b="1" dirty="0" err="1"/>
              <a:t>царювати</a:t>
            </a:r>
            <a:r>
              <a:rPr lang="ru-RU" sz="3200" b="1" dirty="0"/>
              <a:t> </a:t>
            </a:r>
            <a:r>
              <a:rPr lang="ru-RU" sz="3200" b="1" dirty="0" err="1"/>
              <a:t>надалі</a:t>
            </a:r>
            <a:endParaRPr lang="ru-RU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5963478" y="3100903"/>
            <a:ext cx="5826982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Він</a:t>
            </a:r>
            <a:r>
              <a:rPr lang="ru-RU" sz="3200" b="1" dirty="0"/>
              <a:t> </a:t>
            </a:r>
            <a:r>
              <a:rPr lang="ru-RU" sz="3200" b="1" dirty="0" err="1"/>
              <a:t>злякався</a:t>
            </a:r>
            <a:r>
              <a:rPr lang="ru-RU" sz="3200" b="1" dirty="0"/>
              <a:t> </a:t>
            </a:r>
            <a:r>
              <a:rPr lang="ru-RU" sz="3200" b="1" dirty="0" err="1"/>
              <a:t>розплати</a:t>
            </a:r>
            <a:r>
              <a:rPr lang="ru-RU" sz="3200" b="1" dirty="0"/>
              <a:t> і </a:t>
            </a:r>
            <a:r>
              <a:rPr lang="ru-RU" sz="3200" b="1" dirty="0" err="1"/>
              <a:t>хутко</a:t>
            </a:r>
            <a:r>
              <a:rPr lang="ru-RU" sz="3200" b="1" dirty="0"/>
              <a:t> </a:t>
            </a:r>
            <a:r>
              <a:rPr lang="ru-RU" sz="3200" b="1" dirty="0" err="1"/>
              <a:t>втік</a:t>
            </a:r>
            <a:endParaRPr lang="ru-UA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5963479" y="4311198"/>
            <a:ext cx="5826981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Обурені звірі вигнали його з лісу</a:t>
            </a:r>
            <a:endParaRPr lang="ru-UA" sz="3200" b="1" dirty="0"/>
          </a:p>
        </p:txBody>
      </p:sp>
      <p:sp>
        <p:nvSpPr>
          <p:cNvPr id="10" name="TextBox 9">
            <a:hlinkClick r:id="rId3" action="ppaction://hlinksldjump" tooltip="Звірі розірвали його на шматочки"/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5963479" y="5569410"/>
            <a:ext cx="5826981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Звірі розірвали його на шматочки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3218438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3"/>
            <a:ext cx="4497787" cy="60076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Скільки часу царював </a:t>
            </a:r>
          </a:p>
          <a:p>
            <a:pPr algn="ctr"/>
            <a:r>
              <a:rPr lang="uk-UA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Лис Микита?</a:t>
            </a:r>
            <a:br>
              <a:rPr lang="ru-RU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3" action="ppaction://hlinksldjump" tooltip="Рік"/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292673" y="2037800"/>
            <a:ext cx="3441588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Рік</a:t>
            </a:r>
            <a:r>
              <a:rPr lang="ru-RU" sz="3200" b="1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292673" y="3247127"/>
            <a:ext cx="3441588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Півроку</a:t>
            </a:r>
            <a:r>
              <a:rPr lang="ru-RU" sz="3200" b="1" dirty="0"/>
              <a:t> </a:t>
            </a:r>
            <a:endParaRPr lang="ru-UA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292673" y="4483476"/>
            <a:ext cx="3441588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Два роки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7292674" y="5569410"/>
            <a:ext cx="3441588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місяць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150995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3"/>
            <a:ext cx="4497786" cy="60076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2369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Хто першим побачив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Лиса Микиту після його дивного перетворення?</a:t>
            </a:r>
            <a:br>
              <a:rPr lang="ru-RU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292673" y="2251637"/>
            <a:ext cx="3441588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Кабан </a:t>
            </a:r>
          </a:p>
        </p:txBody>
      </p:sp>
      <p:sp>
        <p:nvSpPr>
          <p:cNvPr id="8" name="TextBox 7">
            <a:hlinkClick r:id="rId3" action="ppaction://hlinksldjump" tooltip="Вовчик-Братик"/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292673" y="3433649"/>
            <a:ext cx="3441588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Вовчик-Братик </a:t>
            </a:r>
            <a:endParaRPr lang="ru-UA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292673" y="4483476"/>
            <a:ext cx="3441588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Мавпа Фрузя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7292674" y="5569410"/>
            <a:ext cx="3441588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Зайчик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357857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3"/>
            <a:ext cx="4497786" cy="60076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1185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Чим підкріпився головний герой по дорозі додому?</a:t>
            </a:r>
            <a:endParaRPr lang="ru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3" action="ppaction://hlinksldjump" tooltip="Перепелиними яйцями"/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195929" y="1891379"/>
            <a:ext cx="4161183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Перепелиними</a:t>
            </a:r>
            <a:r>
              <a:rPr lang="ru-RU" sz="3200" b="1" dirty="0"/>
              <a:t> </a:t>
            </a:r>
            <a:r>
              <a:rPr lang="ru-RU" sz="3200" b="1" dirty="0" err="1"/>
              <a:t>яйцями</a:t>
            </a:r>
            <a:r>
              <a:rPr lang="ru-RU" sz="3200" b="1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195929" y="3433649"/>
            <a:ext cx="4161184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Зловленою</a:t>
            </a:r>
            <a:r>
              <a:rPr lang="ru-RU" sz="3200" b="1" dirty="0"/>
              <a:t> </a:t>
            </a:r>
            <a:r>
              <a:rPr lang="ru-RU" sz="3200" b="1" dirty="0" err="1"/>
              <a:t>куркою</a:t>
            </a:r>
            <a:r>
              <a:rPr lang="ru-RU" sz="3200" b="1" dirty="0"/>
              <a:t> </a:t>
            </a:r>
            <a:endParaRPr lang="ru-UA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195928" y="4483476"/>
            <a:ext cx="4161184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Украденою рибою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7195928" y="5569410"/>
            <a:ext cx="4161184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Ягодами 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332737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3"/>
            <a:ext cx="4497785" cy="60076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1689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 повинен був намалювати маляр фарбою, у яку потрапив Лис?</a:t>
            </a:r>
            <a:endParaRPr lang="ru-UA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562354" y="2036118"/>
            <a:ext cx="3428332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Покої</a:t>
            </a:r>
            <a:r>
              <a:rPr lang="ru-RU" sz="3200" b="1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562354" y="3141262"/>
            <a:ext cx="3428332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Садові</a:t>
            </a:r>
            <a:r>
              <a:rPr lang="ru-RU" sz="3200" b="1" dirty="0"/>
              <a:t> лавки</a:t>
            </a:r>
            <a:endParaRPr lang="ru-UA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hlinkClick r:id="rId3" action="ppaction://hlinksldjump" tooltip="Паркан"/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562354" y="4483476"/>
            <a:ext cx="3428332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Паркан 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7562354" y="5569410"/>
            <a:ext cx="3428332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Вікна 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98022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3"/>
            <a:ext cx="4497785" cy="60076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1250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Що зробило Лиса страшенно гордим?</a:t>
            </a:r>
            <a:endParaRPr lang="ru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6758609" y="1753078"/>
            <a:ext cx="4935105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Сміливість</a:t>
            </a:r>
            <a:r>
              <a:rPr lang="ru-RU" sz="3200" b="1" dirty="0"/>
              <a:t> і </a:t>
            </a:r>
            <a:r>
              <a:rPr lang="ru-RU" sz="3200" b="1" dirty="0" err="1"/>
              <a:t>вправність</a:t>
            </a:r>
            <a:endParaRPr lang="ru-RU" sz="3200" b="1" dirty="0"/>
          </a:p>
        </p:txBody>
      </p:sp>
      <p:sp>
        <p:nvSpPr>
          <p:cNvPr id="8" name="TextBox 7">
            <a:hlinkClick r:id="rId3" action="ppaction://hlinksldjump" tooltip="Незвичайне щастя та хитрість"/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6758609" y="2672253"/>
            <a:ext cx="4935105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Незвичайне</a:t>
            </a:r>
            <a:r>
              <a:rPr lang="ru-RU" sz="3200" b="1" dirty="0"/>
              <a:t> </a:t>
            </a:r>
            <a:r>
              <a:rPr lang="ru-RU" sz="3200" b="1" dirty="0" err="1"/>
              <a:t>щастя</a:t>
            </a:r>
            <a:r>
              <a:rPr lang="ru-RU" sz="3200" b="1" dirty="0"/>
              <a:t> та </a:t>
            </a:r>
            <a:r>
              <a:rPr lang="ru-RU" sz="3200" b="1" dirty="0" err="1"/>
              <a:t>хитрість</a:t>
            </a:r>
            <a:endParaRPr lang="ru-UA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6758609" y="4237990"/>
            <a:ext cx="4935105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Кмітливість та спостережливість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6758609" y="5606287"/>
            <a:ext cx="4935104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Винахідливість та спритність  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324084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3"/>
            <a:ext cx="4497784" cy="60076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1185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Казка «Фарбований Лис» починається словами:</a:t>
            </a:r>
            <a:endParaRPr lang="ru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3" action="ppaction://hlinksldjump" tooltip="«Жив собі в однім лісі Лис Микита…»"/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6629398" y="1658037"/>
            <a:ext cx="5294244" cy="9541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«Жив собі в однім лісі Лис Микита…»</a:t>
            </a:r>
            <a:endParaRPr lang="ru-RU" sz="4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6629398" y="3024590"/>
            <a:ext cx="529424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dirty="0"/>
              <a:t>«Жив-був у лісі Лис Микита…»</a:t>
            </a:r>
            <a:endParaRPr lang="ru-UA" sz="72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6669152" y="3814968"/>
            <a:ext cx="5294243" cy="138499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dirty="0"/>
              <a:t>«Одного разу з Лисом Микитою трапилася дивна історія…»</a:t>
            </a:r>
            <a:endParaRPr lang="ru-UA" sz="28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6669152" y="5467121"/>
            <a:ext cx="5294242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dirty="0"/>
              <a:t>«Чи правда це була, чи ні, але Лис Микита…»</a:t>
            </a:r>
            <a:r>
              <a:rPr lang="uk-UA" sz="3200" b="1" dirty="0"/>
              <a:t> 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273953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66" y="675861"/>
            <a:ext cx="4505739" cy="60076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7142922" y="675861"/>
            <a:ext cx="504907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 звали Лиса?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U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527234" y="1982664"/>
            <a:ext cx="3140765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000" dirty="0"/>
              <a:t>Петро</a:t>
            </a:r>
            <a:endParaRPr lang="ru-UA" sz="4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527235" y="3287030"/>
            <a:ext cx="3167268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contourW="12700">
            <a:bevelT w="190500" h="38100"/>
            <a:contourClr>
              <a:schemeClr val="tx1"/>
            </a:contour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000" dirty="0">
                <a:solidFill>
                  <a:schemeClr val="bg1"/>
                </a:solidFill>
                <a:hlinkClick r:id="rId3" action="ppaction://hlinksldjump" tooltip="Микит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Микита</a:t>
            </a:r>
            <a:endParaRPr lang="ru-UA" sz="4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553739" y="4470382"/>
            <a:ext cx="3140765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000" dirty="0"/>
              <a:t>Славко</a:t>
            </a:r>
            <a:endParaRPr lang="ru-UA" sz="4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7553739" y="5812807"/>
            <a:ext cx="3140764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000" dirty="0"/>
              <a:t>Павло</a:t>
            </a:r>
            <a:endParaRPr lang="ru-UA" sz="400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6E978BE-0A55-489B-B434-D89ECF0EA3F9}"/>
              </a:ext>
            </a:extLst>
          </p:cNvPr>
          <p:cNvSpPr/>
          <p:nvPr/>
        </p:nvSpPr>
        <p:spPr>
          <a:xfrm>
            <a:off x="8189843" y="3816626"/>
            <a:ext cx="1987827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3AE6908-EE8D-4337-9C48-01E1AE644F70}"/>
              </a:ext>
            </a:extLst>
          </p:cNvPr>
          <p:cNvSpPr/>
          <p:nvPr/>
        </p:nvSpPr>
        <p:spPr>
          <a:xfrm>
            <a:off x="8189843" y="3862345"/>
            <a:ext cx="1987827" cy="4571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34088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4"/>
            <a:ext cx="4497784" cy="60076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1185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Коли так говорять: «Я на нім </a:t>
            </a:r>
            <a:r>
              <a:rPr lang="uk-UA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пізнався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як на фарбованім лисі»</a:t>
            </a:r>
            <a:endParaRPr lang="ru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3" action="ppaction://hlinksldjump" tooltip="Коли нас одурманять і ми робимося трохи мудрішими"/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6453809" y="2112017"/>
            <a:ext cx="5336652" cy="9541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Коли нас одурманять і ми робимося трохи мудрішими</a:t>
            </a:r>
            <a:endParaRPr lang="ru-RU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6453809" y="3535461"/>
            <a:ext cx="5336652" cy="9541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dirty="0"/>
              <a:t>Коли приятель хизується, вихваляється перед вами</a:t>
            </a:r>
            <a:endParaRPr lang="ru-UA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6453809" y="4927126"/>
            <a:ext cx="5336652" cy="9541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dirty="0"/>
              <a:t>Тоді, коли ми знаємо правду, а нас намагаються обманути</a:t>
            </a:r>
            <a:endParaRPr lang="ru-UA" sz="4400" b="1" dirty="0"/>
          </a:p>
        </p:txBody>
      </p:sp>
    </p:spTree>
    <p:extLst>
      <p:ext uri="{BB962C8B-B14F-4D97-AF65-F5344CB8AC3E}">
        <p14:creationId xmlns:p14="http://schemas.microsoft.com/office/powerpoint/2010/main" val="98560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4"/>
            <a:ext cx="4497783" cy="60076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1568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Фарбований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Лис»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належить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до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казок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 </a:t>
            </a:r>
            <a:endParaRPr lang="ru-UA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292681" y="2474653"/>
            <a:ext cx="3680120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Фантастичних</a:t>
            </a:r>
            <a:r>
              <a:rPr lang="ru-RU" sz="3200" b="1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292680" y="3682804"/>
            <a:ext cx="3680120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Побутових</a:t>
            </a:r>
            <a:r>
              <a:rPr lang="ru-RU" sz="3200" b="1" dirty="0"/>
              <a:t> </a:t>
            </a:r>
            <a:endParaRPr lang="ru-UA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hlinkClick r:id="rId3" action="ppaction://hlinksldjump" tooltip="про тварин"/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292680" y="4838248"/>
            <a:ext cx="3680120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Про тварин 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263984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4"/>
            <a:ext cx="4497783" cy="60076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096000" y="320176"/>
            <a:ext cx="5936974" cy="281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вторський прозовий чи віршований твір, заснований на фольклорних джерелах або цілком оригінальний, що змальовує пригоди вигаданих або традиційних казкових героїв </a:t>
            </a:r>
            <a:r>
              <a:rPr lang="uk-UA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називається…</a:t>
            </a:r>
            <a:endParaRPr lang="ru-UA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5" action="ppaction://hlinksldjump" tooltip="Літературна казка"/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045518" y="3489770"/>
            <a:ext cx="4161183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Літературна</a:t>
            </a:r>
            <a:r>
              <a:rPr lang="ru-RU" sz="3200" b="1" dirty="0"/>
              <a:t> </a:t>
            </a:r>
            <a:r>
              <a:rPr lang="ru-RU" sz="3200" b="1" dirty="0" err="1"/>
              <a:t>казка</a:t>
            </a:r>
            <a:endParaRPr lang="ru-RU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049503" y="4407452"/>
            <a:ext cx="4161184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Оповідання</a:t>
            </a:r>
            <a:r>
              <a:rPr lang="ru-RU" sz="3200" b="1" dirty="0"/>
              <a:t>  </a:t>
            </a:r>
            <a:endParaRPr lang="ru-UA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045518" y="5408114"/>
            <a:ext cx="4161184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Драма 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295307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Стали відома символічна збірна та кращий гравець 6 туру чемпіонату  Черкащини з футзалу в ЕКСТРА-ЛІЗІ | Черкаський Спорт">
            <a:extLst>
              <a:ext uri="{FF2B5EF4-FFF2-40B4-BE49-F238E27FC236}">
                <a16:creationId xmlns:a16="http://schemas.microsoft.com/office/drawing/2014/main" id="{A6424976-4DEE-4A48-9AEA-6710FE1CA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04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1"/>
            <a:ext cx="4497792" cy="60076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599582" y="436286"/>
            <a:ext cx="504907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вдавалося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стрільцям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впіймати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Лиса?</a:t>
            </a:r>
            <a:b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527234" y="1982664"/>
            <a:ext cx="3445566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Так, час </a:t>
            </a:r>
            <a:r>
              <a:rPr lang="ru-RU" sz="3200" b="1" dirty="0" err="1"/>
              <a:t>від</a:t>
            </a:r>
            <a:r>
              <a:rPr lang="ru-RU" sz="3200" b="1" dirty="0"/>
              <a:t> часу</a:t>
            </a:r>
            <a:endParaRPr lang="ru-UA" sz="6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553739" y="2989793"/>
            <a:ext cx="3445566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/>
              <a:t>Лише одного разу  </a:t>
            </a:r>
            <a:r>
              <a:rPr lang="ru-RU" sz="2400" b="1" dirty="0"/>
              <a:t>    </a:t>
            </a:r>
            <a:r>
              <a:rPr lang="ru-RU" sz="3200" b="1" dirty="0"/>
              <a:t>           </a:t>
            </a:r>
            <a:endParaRPr lang="ru-UA" sz="60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hlinkClick r:id="rId5" action="ppaction://hlinksldjump" tooltip="Ні, ніколи"/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553739" y="4470382"/>
            <a:ext cx="341906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Ні, ніколи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7540486" y="5453350"/>
            <a:ext cx="3419061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Коли він сам здавався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419371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1"/>
            <a:ext cx="4497792" cy="60076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440557" y="327432"/>
            <a:ext cx="587071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/>
              <a:t>На кого </a:t>
            </a:r>
            <a:r>
              <a:rPr lang="ru-RU" sz="2800" b="1" dirty="0" err="1"/>
              <a:t>радили</a:t>
            </a:r>
            <a:r>
              <a:rPr lang="ru-RU" sz="2800" b="1" dirty="0"/>
              <a:t> </a:t>
            </a:r>
            <a:r>
              <a:rPr lang="ru-RU" sz="2800" b="1" dirty="0" err="1"/>
              <a:t>перекинутися</a:t>
            </a:r>
            <a:r>
              <a:rPr lang="ru-RU" sz="2800" b="1" dirty="0"/>
              <a:t> Лису </a:t>
            </a:r>
            <a:r>
              <a:rPr lang="ru-RU" sz="2800" b="1" dirty="0" err="1"/>
              <a:t>товариші</a:t>
            </a:r>
            <a:r>
              <a:rPr lang="ru-RU" sz="2800" b="1" dirty="0"/>
              <a:t>, </a:t>
            </a:r>
            <a:r>
              <a:rPr lang="ru-RU" sz="2800" b="1" dirty="0" err="1"/>
              <a:t>щоб</a:t>
            </a:r>
            <a:r>
              <a:rPr lang="ru-RU" sz="2800" b="1" dirty="0"/>
              <a:t> </a:t>
            </a:r>
            <a:r>
              <a:rPr lang="ru-RU" sz="2800" b="1" dirty="0" err="1"/>
              <a:t>його</a:t>
            </a:r>
            <a:r>
              <a:rPr lang="ru-RU" sz="2800" b="1" dirty="0"/>
              <a:t> не </a:t>
            </a:r>
            <a:r>
              <a:rPr lang="ru-RU" sz="2800" b="1" dirty="0" err="1"/>
              <a:t>роздерли</a:t>
            </a:r>
            <a:r>
              <a:rPr lang="ru-RU" sz="2800" b="1" dirty="0"/>
              <a:t> пси?</a:t>
            </a:r>
            <a:b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527234" y="1982664"/>
            <a:ext cx="3445566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В курку</a:t>
            </a:r>
            <a:endParaRPr lang="ru-UA" sz="6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553739" y="2989793"/>
            <a:ext cx="3445566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У </a:t>
            </a:r>
            <a:r>
              <a:rPr lang="ru-RU" sz="3600" b="1" dirty="0" err="1"/>
              <a:t>вовка</a:t>
            </a:r>
            <a:endParaRPr lang="ru-UA" sz="60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566991" y="4116136"/>
            <a:ext cx="341906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У бджолу</a:t>
            </a:r>
            <a:endParaRPr lang="ru-UA" sz="3200" b="1" dirty="0"/>
          </a:p>
        </p:txBody>
      </p:sp>
      <p:sp>
        <p:nvSpPr>
          <p:cNvPr id="10" name="TextBox 9">
            <a:hlinkClick r:id="rId5" action="ppaction://hlinksldjump" tooltip="В блоху"/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7540486" y="5225658"/>
            <a:ext cx="341906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В блоху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4185778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1"/>
            <a:ext cx="4497791" cy="60076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14660" y="454956"/>
            <a:ext cx="58707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Хто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зруйнував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план Лиса 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щодо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викрадення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курки?</a:t>
            </a:r>
            <a:br>
              <a:rPr lang="ru-RU" sz="5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5" action="ppaction://hlinksldjump" tooltip="Пси"/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527234" y="1982664"/>
            <a:ext cx="3445566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Пси </a:t>
            </a:r>
            <a:endParaRPr lang="ru-UA" sz="6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553739" y="2989793"/>
            <a:ext cx="3445566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err="1"/>
              <a:t>Інший</a:t>
            </a:r>
            <a:r>
              <a:rPr lang="ru-RU" sz="3600" b="1" dirty="0"/>
              <a:t> лис</a:t>
            </a:r>
            <a:endParaRPr lang="ru-UA" sz="60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566991" y="4116136"/>
            <a:ext cx="341906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Торговці 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7540486" y="5225658"/>
            <a:ext cx="341906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Півень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173602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1"/>
            <a:ext cx="4497791" cy="60076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Якого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кольору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став Лис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після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того, як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сховався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діжці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553739" y="2336881"/>
            <a:ext cx="341906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Фіолетового</a:t>
            </a:r>
            <a:endParaRPr lang="ru-RU" sz="3200" b="1" dirty="0"/>
          </a:p>
        </p:txBody>
      </p:sp>
      <p:sp>
        <p:nvSpPr>
          <p:cNvPr id="8" name="TextBox 7">
            <a:hlinkClick r:id="rId5" action="ppaction://hlinksldjump" tooltip="Синього"/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540486" y="3363800"/>
            <a:ext cx="3445566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err="1"/>
              <a:t>Синього</a:t>
            </a:r>
            <a:r>
              <a:rPr lang="ru-RU" sz="3600" b="1" dirty="0"/>
              <a:t> </a:t>
            </a:r>
            <a:endParaRPr lang="ru-UA" sz="60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580244" y="4582252"/>
            <a:ext cx="341906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Зеленого 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7553739" y="5689484"/>
            <a:ext cx="341906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Чорного 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377576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1"/>
            <a:ext cx="4497790" cy="60076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566452" y="437952"/>
            <a:ext cx="56785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Куди Лис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дістався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щоб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відпочити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пригод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br>
              <a:rPr lang="ru-RU" sz="6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7553739" y="2336881"/>
            <a:ext cx="341906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Додому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7540486" y="3363800"/>
            <a:ext cx="3445566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До </a:t>
            </a:r>
            <a:r>
              <a:rPr lang="ru-RU" sz="3600" b="1" dirty="0" err="1"/>
              <a:t>рідних</a:t>
            </a:r>
            <a:r>
              <a:rPr lang="ru-RU" sz="3600" b="1" dirty="0"/>
              <a:t> </a:t>
            </a:r>
            <a:endParaRPr lang="ru-UA" sz="60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hlinkClick r:id="rId3" action="ppaction://hlinksldjump" tooltip="До першої порожньої нори"/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7566991" y="4404112"/>
            <a:ext cx="3419061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До першої порожньої </a:t>
            </a:r>
            <a:r>
              <a:rPr lang="uk-UA" sz="3200" b="1" dirty="0" err="1"/>
              <a:t>нори</a:t>
            </a:r>
            <a:r>
              <a:rPr lang="uk-UA" sz="3200" b="1" dirty="0"/>
              <a:t> 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7580244" y="5835273"/>
            <a:ext cx="341906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До товаришів </a:t>
            </a:r>
            <a:endParaRPr lang="ru-UA" sz="3200" b="1" dirty="0"/>
          </a:p>
        </p:txBody>
      </p:sp>
    </p:spTree>
    <p:extLst>
      <p:ext uri="{BB962C8B-B14F-4D97-AF65-F5344CB8AC3E}">
        <p14:creationId xmlns:p14="http://schemas.microsoft.com/office/powerpoint/2010/main" val="56924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678E5D9-F28C-4FD3-99A8-55619CA9F2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2148" y="683141"/>
            <a:ext cx="4497790" cy="60076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Чому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Лис не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міг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повернути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свою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звичайну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зовнішність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b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3" action="ppaction://hlinksldjump" tooltip="Фарба міцно засохла"/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6824869" y="2043954"/>
            <a:ext cx="4890050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Фарба</a:t>
            </a:r>
            <a:r>
              <a:rPr lang="ru-RU" sz="3200" b="1" dirty="0"/>
              <a:t> </a:t>
            </a:r>
            <a:r>
              <a:rPr lang="ru-RU" sz="3200" b="1" dirty="0" err="1"/>
              <a:t>міцно</a:t>
            </a:r>
            <a:r>
              <a:rPr lang="ru-RU" sz="3200" b="1" dirty="0"/>
              <a:t> засохла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6824870" y="2855380"/>
            <a:ext cx="4890050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/>
              <a:t>Йому</a:t>
            </a:r>
            <a:r>
              <a:rPr lang="ru-RU" sz="3200" b="1" dirty="0"/>
              <a:t> </a:t>
            </a:r>
            <a:r>
              <a:rPr lang="ru-RU" sz="3200" b="1" dirty="0" err="1"/>
              <a:t>подобалася</a:t>
            </a:r>
            <a:r>
              <a:rPr lang="ru-RU" sz="3200" b="1" dirty="0"/>
              <a:t> нова </a:t>
            </a:r>
            <a:r>
              <a:rPr lang="ru-RU" sz="3200" b="1" dirty="0" err="1"/>
              <a:t>зовнішність</a:t>
            </a:r>
            <a:r>
              <a:rPr lang="ru-RU" sz="3200" b="1" dirty="0"/>
              <a:t>  </a:t>
            </a:r>
            <a:endParaRPr lang="ru-UA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6824869" y="4229272"/>
            <a:ext cx="4890051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Він не хотів, щоб його впізнали </a:t>
            </a:r>
            <a:endParaRPr lang="ru-UA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6824870" y="5448173"/>
            <a:ext cx="4890052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err="1"/>
              <a:t>Хотів</a:t>
            </a:r>
            <a:r>
              <a:rPr lang="ru-RU" sz="2800" b="1" dirty="0"/>
              <a:t> </a:t>
            </a:r>
            <a:r>
              <a:rPr lang="ru-RU" sz="2800" b="1" dirty="0" err="1"/>
              <a:t>спочатку</a:t>
            </a:r>
            <a:r>
              <a:rPr lang="ru-RU" sz="2800" b="1" dirty="0"/>
              <a:t> </a:t>
            </a:r>
            <a:r>
              <a:rPr lang="ru-RU" sz="2800" b="1" dirty="0" err="1"/>
              <a:t>обдурити</a:t>
            </a:r>
            <a:r>
              <a:rPr lang="ru-RU" sz="2800" b="1" dirty="0"/>
              <a:t> </a:t>
            </a:r>
            <a:r>
              <a:rPr lang="ru-RU" sz="2800" b="1" dirty="0" err="1"/>
              <a:t>псів</a:t>
            </a:r>
            <a:r>
              <a:rPr lang="ru-RU" sz="2800" b="1" dirty="0"/>
              <a:t> та </a:t>
            </a:r>
            <a:r>
              <a:rPr lang="ru-RU" sz="2800" b="1" dirty="0" err="1"/>
              <a:t>викрасти</a:t>
            </a:r>
            <a:r>
              <a:rPr lang="ru-RU" sz="2800" b="1" dirty="0"/>
              <a:t> курку</a:t>
            </a:r>
            <a:r>
              <a:rPr lang="uk-UA" sz="4400" b="1" dirty="0"/>
              <a:t> </a:t>
            </a:r>
            <a:endParaRPr lang="ru-UA" sz="4400" b="1" dirty="0"/>
          </a:p>
        </p:txBody>
      </p:sp>
    </p:spTree>
    <p:extLst>
      <p:ext uri="{BB962C8B-B14F-4D97-AF65-F5344CB8AC3E}">
        <p14:creationId xmlns:p14="http://schemas.microsoft.com/office/powerpoint/2010/main" val="188596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5F42D0-C2B8-4422-AFCA-6F78E759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7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6032D3C7-C509-45FF-ACE9-440E8B5F3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39" y="675862"/>
            <a:ext cx="4497789" cy="60076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DD0E-9282-4537-ABEF-EE9EFDFBF737}"/>
              </a:ext>
            </a:extLst>
          </p:cNvPr>
          <p:cNvSpPr txBox="1"/>
          <p:nvPr/>
        </p:nvSpPr>
        <p:spPr>
          <a:xfrm>
            <a:off x="6341165" y="174402"/>
            <a:ext cx="587071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/>
              <a:t>Що</a:t>
            </a:r>
            <a:r>
              <a:rPr lang="ru-RU" sz="3200" b="1" dirty="0"/>
              <a:t> </a:t>
            </a:r>
            <a:r>
              <a:rPr lang="ru-RU" sz="3200" b="1" dirty="0" err="1"/>
              <a:t>зробила</a:t>
            </a:r>
            <a:r>
              <a:rPr lang="ru-RU" sz="3200" b="1" dirty="0"/>
              <a:t> </a:t>
            </a:r>
            <a:r>
              <a:rPr lang="ru-RU" sz="3200" b="1" dirty="0" err="1"/>
              <a:t>Мавпа</a:t>
            </a:r>
            <a:r>
              <a:rPr lang="ru-RU" sz="3200" b="1" dirty="0"/>
              <a:t> </a:t>
            </a:r>
            <a:r>
              <a:rPr lang="ru-RU" sz="3200" b="1" dirty="0" err="1"/>
              <a:t>Фрузя</a:t>
            </a:r>
            <a:r>
              <a:rPr lang="ru-RU" sz="3200" b="1" dirty="0"/>
              <a:t>, </a:t>
            </a:r>
            <a:r>
              <a:rPr lang="ru-RU" sz="3200" b="1" dirty="0" err="1"/>
              <a:t>щоб</a:t>
            </a:r>
            <a:r>
              <a:rPr lang="ru-RU" sz="3200" b="1" dirty="0"/>
              <a:t> </a:t>
            </a:r>
            <a:r>
              <a:rPr lang="ru-RU" sz="3200" b="1" dirty="0" err="1"/>
              <a:t>врятувати</a:t>
            </a:r>
            <a:r>
              <a:rPr lang="ru-RU" sz="3200" b="1" dirty="0"/>
              <a:t> Вовка </a:t>
            </a:r>
            <a:r>
              <a:rPr lang="ru-RU" sz="3200" b="1" dirty="0" err="1"/>
              <a:t>від</a:t>
            </a:r>
            <a:r>
              <a:rPr lang="ru-RU" sz="3200" b="1" dirty="0"/>
              <a:t> </a:t>
            </a:r>
            <a:r>
              <a:rPr lang="ru-RU" sz="3200" b="1" dirty="0" err="1"/>
              <a:t>переляку</a:t>
            </a:r>
            <a:r>
              <a:rPr lang="ru-RU" sz="3200" b="1" dirty="0"/>
              <a:t>?</a:t>
            </a:r>
            <a:b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28004-D863-4A9C-A058-BB6BF54A6DCF}"/>
              </a:ext>
            </a:extLst>
          </p:cNvPr>
          <p:cNvSpPr txBox="1"/>
          <p:nvPr/>
        </p:nvSpPr>
        <p:spPr>
          <a:xfrm>
            <a:off x="6722163" y="1856329"/>
            <a:ext cx="5068297" cy="9541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err="1"/>
              <a:t>Перев'язала</a:t>
            </a:r>
            <a:r>
              <a:rPr lang="ru-RU" sz="2800" b="1" dirty="0"/>
              <a:t> голову </a:t>
            </a:r>
            <a:r>
              <a:rPr lang="ru-RU" sz="2800" b="1" dirty="0" err="1"/>
              <a:t>стрічкою</a:t>
            </a:r>
            <a:endParaRPr lang="ru-RU" sz="4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C7A21B-D191-49FE-B457-9E415B82DB0D}"/>
              </a:ext>
            </a:extLst>
          </p:cNvPr>
          <p:cNvSpPr txBox="1"/>
          <p:nvPr/>
        </p:nvSpPr>
        <p:spPr>
          <a:xfrm>
            <a:off x="6722163" y="3013501"/>
            <a:ext cx="5108712" cy="83099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err="1"/>
              <a:t>Полоскотала</a:t>
            </a:r>
            <a:r>
              <a:rPr lang="ru-RU" sz="2800" b="1" dirty="0"/>
              <a:t> </a:t>
            </a:r>
            <a:r>
              <a:rPr lang="ru-RU" sz="2800" b="1" dirty="0" err="1"/>
              <a:t>йому</a:t>
            </a:r>
            <a:r>
              <a:rPr lang="ru-RU" sz="2800" b="1" dirty="0"/>
              <a:t> </a:t>
            </a:r>
            <a:r>
              <a:rPr lang="ru-RU" sz="2800" b="1" dirty="0" err="1"/>
              <a:t>п'яти</a:t>
            </a:r>
            <a:r>
              <a:rPr lang="ru-RU" sz="4800" b="1" dirty="0"/>
              <a:t> </a:t>
            </a:r>
            <a:endParaRPr lang="ru-UA" sz="80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hlinkClick r:id="rId3" action="ppaction://hlinksldjump" tooltip="Вистригла йому три жміньки волосся з-між очей"/>
            <a:extLst>
              <a:ext uri="{FF2B5EF4-FFF2-40B4-BE49-F238E27FC236}">
                <a16:creationId xmlns:a16="http://schemas.microsoft.com/office/drawing/2014/main" id="{B5A8C758-E8CA-4310-B51C-F12D05DC7007}"/>
              </a:ext>
            </a:extLst>
          </p:cNvPr>
          <p:cNvSpPr txBox="1"/>
          <p:nvPr/>
        </p:nvSpPr>
        <p:spPr>
          <a:xfrm>
            <a:off x="6722163" y="4014221"/>
            <a:ext cx="5108712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err="1"/>
              <a:t>Вистригла</a:t>
            </a:r>
            <a:r>
              <a:rPr lang="ru-RU" sz="2800" b="1" dirty="0"/>
              <a:t> </a:t>
            </a:r>
            <a:r>
              <a:rPr lang="ru-RU" sz="2800" b="1" dirty="0" err="1"/>
              <a:t>йому</a:t>
            </a:r>
            <a:r>
              <a:rPr lang="ru-RU" sz="2800" b="1" dirty="0"/>
              <a:t> три </a:t>
            </a:r>
            <a:r>
              <a:rPr lang="ru-RU" sz="2800" b="1" dirty="0" err="1"/>
              <a:t>жміньки</a:t>
            </a:r>
            <a:r>
              <a:rPr lang="ru-RU" sz="2800" b="1" dirty="0"/>
              <a:t> </a:t>
            </a:r>
            <a:r>
              <a:rPr lang="ru-RU" sz="2800" b="1" dirty="0" err="1"/>
              <a:t>волосся</a:t>
            </a:r>
            <a:r>
              <a:rPr lang="ru-RU" sz="2800" b="1" dirty="0"/>
              <a:t> з-</a:t>
            </a:r>
            <a:r>
              <a:rPr lang="ru-RU" sz="2800" b="1" dirty="0" err="1"/>
              <a:t>між</a:t>
            </a:r>
            <a:r>
              <a:rPr lang="ru-RU" sz="2800" b="1" dirty="0"/>
              <a:t> очей</a:t>
            </a:r>
            <a:r>
              <a:rPr lang="uk-UA" sz="4400" b="1" dirty="0"/>
              <a:t> </a:t>
            </a:r>
            <a:endParaRPr lang="ru-UA" sz="4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0AC396-9B41-4A80-90EA-3B90E9EEB4EB}"/>
              </a:ext>
            </a:extLst>
          </p:cNvPr>
          <p:cNvSpPr txBox="1"/>
          <p:nvPr/>
        </p:nvSpPr>
        <p:spPr>
          <a:xfrm>
            <a:off x="6722164" y="5384273"/>
            <a:ext cx="5068298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err="1"/>
              <a:t>Нагодувала</a:t>
            </a:r>
            <a:r>
              <a:rPr lang="ru-RU" sz="2800" b="1" dirty="0"/>
              <a:t> </a:t>
            </a:r>
            <a:r>
              <a:rPr lang="ru-RU" sz="2800" b="1" dirty="0" err="1"/>
              <a:t>заспокійливими</a:t>
            </a:r>
            <a:r>
              <a:rPr lang="ru-RU" sz="2800" b="1" dirty="0"/>
              <a:t> травками</a:t>
            </a:r>
            <a:r>
              <a:rPr lang="uk-UA" sz="4400" b="1" dirty="0"/>
              <a:t> </a:t>
            </a:r>
            <a:endParaRPr lang="ru-UA" sz="4400" b="1" dirty="0"/>
          </a:p>
        </p:txBody>
      </p:sp>
    </p:spTree>
    <p:extLst>
      <p:ext uri="{BB962C8B-B14F-4D97-AF65-F5344CB8AC3E}">
        <p14:creationId xmlns:p14="http://schemas.microsoft.com/office/powerpoint/2010/main" val="15439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SketchyVTI">
  <a:themeElements>
    <a:clrScheme name="AnalogousFromDarkSeedLeftStep">
      <a:dk1>
        <a:srgbClr val="000000"/>
      </a:dk1>
      <a:lt1>
        <a:srgbClr val="FFFFFF"/>
      </a:lt1>
      <a:dk2>
        <a:srgbClr val="321C1C"/>
      </a:dk2>
      <a:lt2>
        <a:srgbClr val="F0F2F3"/>
      </a:lt2>
      <a:accent1>
        <a:srgbClr val="E76F29"/>
      </a:accent1>
      <a:accent2>
        <a:srgbClr val="D51720"/>
      </a:accent2>
      <a:accent3>
        <a:srgbClr val="E72981"/>
      </a:accent3>
      <a:accent4>
        <a:srgbClr val="D517BE"/>
      </a:accent4>
      <a:accent5>
        <a:srgbClr val="AE29E7"/>
      </a:accent5>
      <a:accent6>
        <a:srgbClr val="5825D7"/>
      </a:accent6>
      <a:hlink>
        <a:srgbClr val="AE3FBF"/>
      </a:hlink>
      <a:folHlink>
        <a:srgbClr val="7F7F7F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541</Words>
  <Application>Microsoft Office PowerPoint</Application>
  <PresentationFormat>Широкоэкранный</PresentationFormat>
  <Paragraphs>108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Calibri</vt:lpstr>
      <vt:lpstr>Miama Nueva</vt:lpstr>
      <vt:lpstr>Modern Love</vt:lpstr>
      <vt:lpstr>Monotype Corsiva</vt:lpstr>
      <vt:lpstr>The Hand</vt:lpstr>
      <vt:lpstr>Times New Roman</vt:lpstr>
      <vt:lpstr>SketchyVTI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MARINA</cp:lastModifiedBy>
  <cp:revision>29</cp:revision>
  <dcterms:created xsi:type="dcterms:W3CDTF">2021-01-30T10:03:49Z</dcterms:created>
  <dcterms:modified xsi:type="dcterms:W3CDTF">2021-02-03T17:16:53Z</dcterms:modified>
</cp:coreProperties>
</file>